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91201"/>
  </p:normalViewPr>
  <p:slideViewPr>
    <p:cSldViewPr snapToGrid="0" snapToObjects="1">
      <p:cViewPr>
        <p:scale>
          <a:sx n="56" d="100"/>
          <a:sy n="56" d="100"/>
        </p:scale>
        <p:origin x="132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2423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9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8A7C6C-0F39-4D70-8E8D-FE5B9C95FA73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466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00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49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53789A-C914-4DB1-8815-80B5EC7335C5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72772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6440AA-91A0-436F-8FDB-C0F939DCAE21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183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30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6" r:id="rId1"/>
    <p:sldLayoutId id="2147484297" r:id="rId2"/>
    <p:sldLayoutId id="2147484298" r:id="rId3"/>
    <p:sldLayoutId id="2147484299" r:id="rId4"/>
    <p:sldLayoutId id="2147484300" r:id="rId5"/>
    <p:sldLayoutId id="2147484301" r:id="rId6"/>
    <p:sldLayoutId id="2147484302" r:id="rId7"/>
    <p:sldLayoutId id="2147484303" r:id="rId8"/>
    <p:sldLayoutId id="2147484304" r:id="rId9"/>
    <p:sldLayoutId id="2147484305" r:id="rId10"/>
    <p:sldLayoutId id="2147484306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Samuel Rodriguez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HikeVA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699416" cy="3581400"/>
          </a:xfrm>
        </p:spPr>
        <p:txBody>
          <a:bodyPr/>
          <a:lstStyle/>
          <a:p>
            <a:r>
              <a:rPr lang="en-US" dirty="0" smtClean="0"/>
              <a:t>Physically active people who like the outdoors</a:t>
            </a:r>
          </a:p>
          <a:p>
            <a:r>
              <a:rPr lang="en-US" dirty="0" smtClean="0"/>
              <a:t>Lets users know all essentials details of a hiking trail around Northern Virginia</a:t>
            </a:r>
          </a:p>
          <a:p>
            <a:r>
              <a:rPr lang="en-US" dirty="0" smtClean="0"/>
              <a:t>Lets users get an idea of how the trail looks like and where it is located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758" y="2171700"/>
            <a:ext cx="3849140" cy="38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714407" cy="3581400"/>
          </a:xfrm>
        </p:spPr>
        <p:txBody>
          <a:bodyPr/>
          <a:lstStyle/>
          <a:p>
            <a:r>
              <a:rPr lang="en-US" dirty="0" smtClean="0"/>
              <a:t>How to correctly size pictures for </a:t>
            </a:r>
            <a:r>
              <a:rPr lang="en-US" dirty="0" err="1" smtClean="0"/>
              <a:t>ImageViews</a:t>
            </a:r>
            <a:endParaRPr lang="en-US" dirty="0" smtClean="0"/>
          </a:p>
          <a:p>
            <a:r>
              <a:rPr lang="en-US" dirty="0" smtClean="0"/>
              <a:t>How to make a gradient background</a:t>
            </a:r>
          </a:p>
          <a:p>
            <a:r>
              <a:rPr lang="en-US" dirty="0" smtClean="0"/>
              <a:t>Format label font</a:t>
            </a:r>
          </a:p>
          <a:p>
            <a:r>
              <a:rPr lang="en-US" dirty="0" smtClean="0"/>
              <a:t>Work with alpha values of labels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10" y="901283"/>
            <a:ext cx="3987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159770" cy="3581400"/>
          </a:xfrm>
        </p:spPr>
        <p:txBody>
          <a:bodyPr/>
          <a:lstStyle/>
          <a:p>
            <a:r>
              <a:rPr lang="en-US" dirty="0" smtClean="0"/>
              <a:t>Pictures from URL via JSON</a:t>
            </a:r>
          </a:p>
          <a:p>
            <a:r>
              <a:rPr lang="en-US" dirty="0" smtClean="0"/>
              <a:t>Master View Controller UI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Format label font</a:t>
            </a:r>
            <a:endParaRPr lang="en-US" dirty="0" smtClean="0"/>
          </a:p>
          <a:p>
            <a:r>
              <a:rPr lang="en-US" dirty="0" smtClean="0"/>
              <a:t>JSON File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1700"/>
            <a:ext cx="4588865" cy="363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37" y="1707633"/>
            <a:ext cx="2640253" cy="4715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22" y="1707633"/>
            <a:ext cx="2660754" cy="4738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68" y="1707633"/>
            <a:ext cx="2655262" cy="47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 of pictures for each park</a:t>
            </a:r>
          </a:p>
          <a:p>
            <a:r>
              <a:rPr lang="en-US" dirty="0" smtClean="0"/>
              <a:t>Current weather data for each park</a:t>
            </a:r>
          </a:p>
          <a:p>
            <a:r>
              <a:rPr lang="en-US" dirty="0" smtClean="0"/>
              <a:t>PDF Hiking trail maps</a:t>
            </a:r>
          </a:p>
          <a:p>
            <a:r>
              <a:rPr lang="en-US" dirty="0" smtClean="0"/>
              <a:t>Social Networks integration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658" y="2008683"/>
            <a:ext cx="4786859" cy="3590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444793"/>
            <a:ext cx="4616136" cy="11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642</TotalTime>
  <Words>101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Franklin Gothic Book</vt:lpstr>
      <vt:lpstr>Crop</vt:lpstr>
      <vt:lpstr>Samuel Rodriguez</vt:lpstr>
      <vt:lpstr>Project</vt:lpstr>
      <vt:lpstr>Learned</vt:lpstr>
      <vt:lpstr>Challenges</vt:lpstr>
      <vt:lpstr>Screenshots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Samuel Rodriguez</dc:title>
  <dc:creator>Samuel Rodriguez</dc:creator>
  <cp:lastModifiedBy>Samuel Rodriguez</cp:lastModifiedBy>
  <cp:revision>12</cp:revision>
  <dcterms:created xsi:type="dcterms:W3CDTF">2016-12-13T03:30:42Z</dcterms:created>
  <dcterms:modified xsi:type="dcterms:W3CDTF">2016-12-13T23:35:26Z</dcterms:modified>
</cp:coreProperties>
</file>